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26" y="-5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audio1.wav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 Diagonal Corner Rectangle 6"/>
          <p:cNvSpPr/>
          <p:nvPr/>
        </p:nvSpPr>
        <p:spPr>
          <a:xfrm>
            <a:off x="164592" y="146304"/>
            <a:ext cx="8814816" cy="2505456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64234" y="381001"/>
            <a:ext cx="8229600" cy="2209800"/>
          </a:xfrm>
        </p:spPr>
        <p:txBody>
          <a:bodyPr lIns="45720" rIns="228600"/>
          <a:lstStyle>
            <a:lvl1pPr marL="0" algn="r">
              <a:defRPr sz="4800"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133600" y="2819400"/>
            <a:ext cx="6560234" cy="1752600"/>
          </a:xfrm>
        </p:spPr>
        <p:txBody>
          <a:bodyPr lIns="45720" rIns="246888"/>
          <a:lstStyle>
            <a:lvl1pPr marL="0" indent="0" algn="r">
              <a:spcBef>
                <a:spcPts val="0"/>
              </a:spcBef>
              <a:buNone/>
              <a:defRPr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Date Placeholder 9"/>
          <p:cNvSpPr>
            <a:spLocks noGrp="1"/>
          </p:cNvSpPr>
          <p:nvPr>
            <p:ph type="dt" sz="half" idx="10"/>
          </p:nvPr>
        </p:nvSpPr>
        <p:spPr>
          <a:xfrm>
            <a:off x="5562600" y="6508750"/>
            <a:ext cx="3001963" cy="274638"/>
          </a:xfrm>
        </p:spPr>
        <p:txBody>
          <a:bodyPr vert="horz" rtlCol="0"/>
          <a:lstStyle>
            <a:lvl1pPr>
              <a:defRPr/>
            </a:lvl1pPr>
            <a:extLst/>
          </a:lstStyle>
          <a:p>
            <a:pPr>
              <a:defRPr/>
            </a:pPr>
            <a:fld id="{FB37DE3A-0710-44C2-9D33-2B18FC223C69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6" name="Slide Number Placeholder 10"/>
          <p:cNvSpPr>
            <a:spLocks noGrp="1"/>
          </p:cNvSpPr>
          <p:nvPr>
            <p:ph type="sldNum" sz="quarter" idx="11"/>
          </p:nvPr>
        </p:nvSpPr>
        <p:spPr>
          <a:xfrm>
            <a:off x="8639175" y="6508750"/>
            <a:ext cx="463550" cy="274638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pPr>
              <a:defRPr/>
            </a:pPr>
            <a:fld id="{D97AC352-29D5-4893-86BF-0110BBF540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Footer Placeholder 11"/>
          <p:cNvSpPr>
            <a:spLocks noGrp="1"/>
          </p:cNvSpPr>
          <p:nvPr>
            <p:ph type="ftr" sz="quarter" idx="12"/>
          </p:nvPr>
        </p:nvSpPr>
        <p:spPr>
          <a:xfrm>
            <a:off x="1600200" y="6508750"/>
            <a:ext cx="3906838" cy="274638"/>
          </a:xfrm>
        </p:spPr>
        <p:txBody>
          <a:bodyPr vert="horz" rtlCol="0"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Date Placeholder 13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784D00-0E9E-4419-8267-1C551BD68826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4BF552-6CE9-4742-BC1E-53CF242BC6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 algn="l">
              <a:defRPr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Date Placeholder 13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562B4A-6D85-4530-A24B-08FF1970D6C2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4C855E-6474-4824-A870-164F43987BA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/>
          <p:nvPr/>
        </p:nvSpPr>
        <p:spPr>
          <a:xfrm>
            <a:off x="588963" y="1423988"/>
            <a:ext cx="8001000" cy="9525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5C49042-8547-4068-9741-FCA3CED2C62A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C22E4705-1BAD-4BA7-85A1-3E385E04B7C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/>
          <p:nvPr/>
        </p:nvSpPr>
        <p:spPr>
          <a:xfrm>
            <a:off x="1000125" y="3267075"/>
            <a:ext cx="7407275" cy="9525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498230"/>
            <a:ext cx="7772400" cy="2731008"/>
          </a:xfrm>
        </p:spPr>
        <p:txBody>
          <a:bodyPr rIns="100584"/>
          <a:lstStyle>
            <a:lvl1pPr algn="r">
              <a:buNone/>
              <a:defRPr sz="4000" b="1" cap="none">
                <a:solidFill>
                  <a:schemeClr val="accent1">
                    <a:tint val="95000"/>
                    <a:satMod val="200000"/>
                  </a:schemeClr>
                </a:solidFill>
              </a:defRPr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287713"/>
            <a:ext cx="7772400" cy="1509712"/>
          </a:xfrm>
        </p:spPr>
        <p:txBody>
          <a:bodyPr rIns="128016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13513"/>
            <a:ext cx="3001963" cy="274637"/>
          </a:xfrm>
        </p:spPr>
        <p:txBody>
          <a:bodyPr vert="horz" rtlCol="0"/>
          <a:lstStyle>
            <a:lvl1pPr>
              <a:defRPr/>
            </a:lvl1pPr>
            <a:extLst/>
          </a:lstStyle>
          <a:p>
            <a:pPr>
              <a:defRPr/>
            </a:pPr>
            <a:fld id="{B002A6A3-3668-48EA-9517-95DAB3D8E81E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6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9175" y="6513513"/>
            <a:ext cx="463550" cy="274637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pPr>
              <a:defRPr/>
            </a:pPr>
            <a:fld id="{16FED088-4175-41C8-924D-D67A4EED07C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13513"/>
            <a:ext cx="3906838" cy="274637"/>
          </a:xfrm>
        </p:spPr>
        <p:txBody>
          <a:bodyPr vert="horz" rtlCol="0"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9"/>
          <p:cNvSpPr/>
          <p:nvPr/>
        </p:nvSpPr>
        <p:spPr>
          <a:xfrm>
            <a:off x="588963" y="1423988"/>
            <a:ext cx="8001000" cy="9525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6757D74-FFF0-4918-BE33-6718FE087F3D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40763" y="6515100"/>
            <a:ext cx="465137" cy="27305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D8A4F28-9B38-4877-9C4A-82BDC297A7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9"/>
          <p:cNvSpPr/>
          <p:nvPr/>
        </p:nvSpPr>
        <p:spPr>
          <a:xfrm>
            <a:off x="617538" y="2165350"/>
            <a:ext cx="3748087" cy="9525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Rectangle 10"/>
          <p:cNvSpPr/>
          <p:nvPr/>
        </p:nvSpPr>
        <p:spPr>
          <a:xfrm>
            <a:off x="4800600" y="2165350"/>
            <a:ext cx="3749675" cy="9525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1948"/>
            <a:ext cx="8229600" cy="1143000"/>
          </a:xfrm>
        </p:spPr>
        <p:txBody>
          <a:bodyPr/>
          <a:lstStyle>
            <a:lvl1pPr>
              <a:defRPr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941763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941763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41ACAA6-99AE-4332-9F4D-D46F1AE3B382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10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11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8640763" y="6515100"/>
            <a:ext cx="465137" cy="27305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D88DD21-CC01-4CF0-9DF6-5BCD606438E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6"/>
          <p:cNvSpPr/>
          <p:nvPr/>
        </p:nvSpPr>
        <p:spPr>
          <a:xfrm>
            <a:off x="588963" y="1423988"/>
            <a:ext cx="8001000" cy="9525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218"/>
            <a:ext cx="8229600" cy="1143000"/>
          </a:xfrm>
        </p:spPr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484906E-5B5B-4718-8477-AAF8F8FC9B7D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9153289-3CA2-446B-BE73-34057DF5E2E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13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BBCB44-564B-40A1-9103-95FD899B8058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4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5B38EA-506D-45AB-8023-507297E6FC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/>
          <p:nvPr/>
        </p:nvSpPr>
        <p:spPr>
          <a:xfrm>
            <a:off x="5057775" y="1057275"/>
            <a:ext cx="3748088" cy="9525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63136" y="304800"/>
            <a:ext cx="3931920" cy="762000"/>
          </a:xfrm>
        </p:spPr>
        <p:txBody>
          <a:bodyPr/>
          <a:lstStyle>
            <a:lvl1pPr marL="0" algn="r">
              <a:buNone/>
              <a:defRPr sz="2000" b="1"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963136" y="1107560"/>
            <a:ext cx="3931920" cy="1066800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228600" y="2209800"/>
            <a:ext cx="8666456" cy="3977640"/>
          </a:xfrm>
        </p:spPr>
        <p:txBody>
          <a:bodyPr/>
          <a:lstStyle>
            <a:lvl1pPr marL="292608">
              <a:defRPr sz="3200"/>
            </a:lvl1pPr>
            <a:lvl2pPr marL="594360">
              <a:defRPr sz="2800"/>
            </a:lvl2pPr>
            <a:lvl3pPr marL="822960">
              <a:defRPr sz="2400"/>
            </a:lvl3pPr>
            <a:lvl4pPr marL="1051560">
              <a:defRPr sz="2000"/>
            </a:lvl4pPr>
            <a:lvl5pPr marL="1261872">
              <a:defRPr sz="20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Date Placeholder 8"/>
          <p:cNvSpPr>
            <a:spLocks noGrp="1"/>
          </p:cNvSpPr>
          <p:nvPr>
            <p:ph type="dt" sz="half" idx="10"/>
          </p:nvPr>
        </p:nvSpPr>
        <p:spPr>
          <a:xfrm>
            <a:off x="5562600" y="6513513"/>
            <a:ext cx="3001963" cy="274637"/>
          </a:xfrm>
        </p:spPr>
        <p:txBody>
          <a:bodyPr vert="horz" rtlCol="0"/>
          <a:lstStyle>
            <a:lvl1pPr>
              <a:defRPr/>
            </a:lvl1pPr>
            <a:extLst/>
          </a:lstStyle>
          <a:p>
            <a:pPr>
              <a:defRPr/>
            </a:pPr>
            <a:fld id="{A666029B-264F-4046-A190-771156F494AD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7" name="Slide Number Placeholder 9"/>
          <p:cNvSpPr>
            <a:spLocks noGrp="1"/>
          </p:cNvSpPr>
          <p:nvPr>
            <p:ph type="sldNum" sz="quarter" idx="11"/>
          </p:nvPr>
        </p:nvSpPr>
        <p:spPr>
          <a:xfrm>
            <a:off x="8639175" y="6513513"/>
            <a:ext cx="463550" cy="274637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pPr>
              <a:defRPr/>
            </a:pPr>
            <a:fld id="{34FCFB5E-6067-4C22-977A-D625BA42C5E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Footer Placeholder 10"/>
          <p:cNvSpPr>
            <a:spLocks noGrp="1"/>
          </p:cNvSpPr>
          <p:nvPr>
            <p:ph type="ftr" sz="quarter" idx="12"/>
          </p:nvPr>
        </p:nvSpPr>
        <p:spPr>
          <a:xfrm>
            <a:off x="1600200" y="6513513"/>
            <a:ext cx="3906838" cy="274637"/>
          </a:xfrm>
        </p:spPr>
        <p:txBody>
          <a:bodyPr vert="horz" rtlCol="0"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0443" y="4724400"/>
            <a:ext cx="5486400" cy="664536"/>
          </a:xfrm>
        </p:spPr>
        <p:txBody>
          <a:bodyPr/>
          <a:lstStyle>
            <a:lvl1pPr marL="0" algn="r">
              <a:buNone/>
              <a:defRPr sz="2000" b="1"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0443" y="5388936"/>
            <a:ext cx="5486400" cy="912255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04800" y="249864"/>
            <a:ext cx="8534400" cy="4343400"/>
          </a:xfrm>
          <a:prstGeom prst="round2DiagRect">
            <a:avLst>
              <a:gd name="adj1" fmla="val 11403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en-US" noProof="0" smtClean="0"/>
              <a:t>Click icon to add picture</a:t>
            </a:r>
            <a:endParaRPr lang="en-US" noProof="0" dirty="0"/>
          </a:p>
        </p:txBody>
      </p:sp>
      <p:sp>
        <p:nvSpPr>
          <p:cNvPr id="5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08750"/>
            <a:ext cx="3001963" cy="274638"/>
          </a:xfrm>
        </p:spPr>
        <p:txBody>
          <a:bodyPr vert="horz" rtlCol="0"/>
          <a:lstStyle>
            <a:lvl1pPr>
              <a:defRPr/>
            </a:lvl1pPr>
            <a:extLst/>
          </a:lstStyle>
          <a:p>
            <a:pPr>
              <a:defRPr/>
            </a:pPr>
            <a:fld id="{5415418F-F1F0-4BB4-87C6-1E3C25681606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6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9175" y="6508750"/>
            <a:ext cx="463550" cy="274638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pPr>
              <a:defRPr/>
            </a:pPr>
            <a:fld id="{C208C065-09E7-4322-A976-970C844B6DF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08750"/>
            <a:ext cx="3906838" cy="274638"/>
          </a:xfrm>
        </p:spPr>
        <p:txBody>
          <a:bodyPr vert="horz" rtlCol="0"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7085"/>
            <a:ext cx="8810846" cy="6565392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1295400" y="6400800"/>
            <a:ext cx="4211638" cy="274638"/>
          </a:xfrm>
          <a:prstGeom prst="rect">
            <a:avLst/>
          </a:prstGeom>
        </p:spPr>
        <p:txBody>
          <a:bodyPr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562600" y="6400800"/>
            <a:ext cx="3001963" cy="274638"/>
          </a:xfrm>
          <a:prstGeom prst="rect">
            <a:avLst/>
          </a:prstGeom>
        </p:spPr>
        <p:txBody>
          <a:bodyPr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51DA2979-42C8-4678-8A4A-DBCAEA8CAA2E}" type="datetimeFigureOut">
              <a:rPr lang="en-US"/>
              <a:pPr>
                <a:defRPr/>
              </a:pPr>
              <a:t>3/16/2009</a:t>
            </a:fld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39175" y="6515100"/>
            <a:ext cx="463550" cy="273050"/>
          </a:xfrm>
          <a:prstGeom prst="rect">
            <a:avLst/>
          </a:prstGeom>
        </p:spPr>
        <p:txBody>
          <a:bodyPr anchor="ctr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600">
                <a:solidFill>
                  <a:schemeClr val="tx2">
                    <a:shade val="90000"/>
                  </a:schemeClr>
                </a:solidFill>
                <a:effectLst/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A912DA8A-7FE2-496F-9C98-C2E0A43275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54000"/>
            <a:ext cx="8229600" cy="1143000"/>
          </a:xfrm>
          <a:prstGeom prst="rect">
            <a:avLst/>
          </a:prstGeom>
        </p:spPr>
        <p:txBody>
          <a:bodyPr rIns="91440" anchor="b">
            <a:normAutofit/>
            <a:scene3d>
              <a:camera prst="orthographicFront"/>
              <a:lightRig rig="soft" dir="t">
                <a:rot lat="0" lon="0" rev="2400000"/>
              </a:lightRig>
            </a:scene3d>
            <a:sp3d>
              <a:bevelT w="19050" h="12700"/>
            </a:sp3d>
          </a:bodyPr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33" name="Text Placeholder 12"/>
          <p:cNvSpPr>
            <a:spLocks noGrp="1"/>
          </p:cNvSpPr>
          <p:nvPr>
            <p:ph type="body" idx="1"/>
          </p:nvPr>
        </p:nvSpPr>
        <p:spPr bwMode="auto">
          <a:xfrm>
            <a:off x="457200" y="1646238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1" r:id="rId7"/>
    <p:sldLayoutId id="2147483678" r:id="rId8"/>
    <p:sldLayoutId id="2147483679" r:id="rId9"/>
    <p:sldLayoutId id="2147483670" r:id="rId10"/>
    <p:sldLayoutId id="2147483669" r:id="rId11"/>
  </p:sldLayoutIdLst>
  <p:transition spd="med">
    <p:random/>
    <p:sndAc>
      <p:stSnd>
        <p:snd r:embed="rId13" name="bomb.wav" builtIn="1"/>
      </p:stSnd>
    </p:sndAc>
  </p:transition>
  <p:txStyles>
    <p:titleStyle>
      <a:lvl1pPr marL="53975" indent="-53975" algn="r" rtl="0" eaLnBrk="0" fontAlgn="base" hangingPunct="0">
        <a:spcBef>
          <a:spcPct val="0"/>
        </a:spcBef>
        <a:spcAft>
          <a:spcPct val="0"/>
        </a:spcAft>
        <a:defRPr sz="4600" kern="1200">
          <a:solidFill>
            <a:srgbClr val="E7EACB"/>
          </a:solidFill>
          <a:effectLst>
            <a:outerShdw blurRad="38100" dist="25500" dir="5400000" algn="tl" rotWithShape="0">
              <a:srgbClr val="000000">
                <a:satMod val="180000"/>
                <a:alpha val="75000"/>
              </a:srgbClr>
            </a:outerShdw>
          </a:effectLst>
          <a:latin typeface="+mj-lt"/>
          <a:ea typeface="+mj-ea"/>
          <a:cs typeface="+mj-cs"/>
        </a:defRPr>
      </a:lvl1pPr>
      <a:lvl2pPr marL="53975" indent="-53975" algn="r" rtl="0" eaLnBrk="0" fontAlgn="base" hangingPunct="0">
        <a:spcBef>
          <a:spcPct val="0"/>
        </a:spcBef>
        <a:spcAft>
          <a:spcPct val="0"/>
        </a:spcAft>
        <a:defRPr sz="4600">
          <a:solidFill>
            <a:srgbClr val="E7EACB"/>
          </a:solidFill>
          <a:latin typeface="Rockwell" pitchFamily="18" charset="0"/>
        </a:defRPr>
      </a:lvl2pPr>
      <a:lvl3pPr marL="53975" indent="-53975" algn="r" rtl="0" eaLnBrk="0" fontAlgn="base" hangingPunct="0">
        <a:spcBef>
          <a:spcPct val="0"/>
        </a:spcBef>
        <a:spcAft>
          <a:spcPct val="0"/>
        </a:spcAft>
        <a:defRPr sz="4600">
          <a:solidFill>
            <a:srgbClr val="E7EACB"/>
          </a:solidFill>
          <a:latin typeface="Rockwell" pitchFamily="18" charset="0"/>
        </a:defRPr>
      </a:lvl3pPr>
      <a:lvl4pPr marL="53975" indent="-53975" algn="r" rtl="0" eaLnBrk="0" fontAlgn="base" hangingPunct="0">
        <a:spcBef>
          <a:spcPct val="0"/>
        </a:spcBef>
        <a:spcAft>
          <a:spcPct val="0"/>
        </a:spcAft>
        <a:defRPr sz="4600">
          <a:solidFill>
            <a:srgbClr val="E7EACB"/>
          </a:solidFill>
          <a:latin typeface="Rockwell" pitchFamily="18" charset="0"/>
        </a:defRPr>
      </a:lvl4pPr>
      <a:lvl5pPr marL="53975" indent="-53975" algn="r" rtl="0" eaLnBrk="0" fontAlgn="base" hangingPunct="0">
        <a:spcBef>
          <a:spcPct val="0"/>
        </a:spcBef>
        <a:spcAft>
          <a:spcPct val="0"/>
        </a:spcAft>
        <a:defRPr sz="4600">
          <a:solidFill>
            <a:srgbClr val="E7EACB"/>
          </a:solidFill>
          <a:latin typeface="Rockwell" pitchFamily="18" charset="0"/>
        </a:defRPr>
      </a:lvl5pPr>
      <a:lvl6pPr marL="511175" indent="-53975" algn="r" rtl="0" fontAlgn="base">
        <a:spcBef>
          <a:spcPct val="0"/>
        </a:spcBef>
        <a:spcAft>
          <a:spcPct val="0"/>
        </a:spcAft>
        <a:defRPr sz="4600">
          <a:solidFill>
            <a:srgbClr val="E7EACB"/>
          </a:solidFill>
          <a:latin typeface="Rockwell" pitchFamily="18" charset="0"/>
        </a:defRPr>
      </a:lvl6pPr>
      <a:lvl7pPr marL="968375" indent="-53975" algn="r" rtl="0" fontAlgn="base">
        <a:spcBef>
          <a:spcPct val="0"/>
        </a:spcBef>
        <a:spcAft>
          <a:spcPct val="0"/>
        </a:spcAft>
        <a:defRPr sz="4600">
          <a:solidFill>
            <a:srgbClr val="E7EACB"/>
          </a:solidFill>
          <a:latin typeface="Rockwell" pitchFamily="18" charset="0"/>
        </a:defRPr>
      </a:lvl7pPr>
      <a:lvl8pPr marL="1425575" indent="-53975" algn="r" rtl="0" fontAlgn="base">
        <a:spcBef>
          <a:spcPct val="0"/>
        </a:spcBef>
        <a:spcAft>
          <a:spcPct val="0"/>
        </a:spcAft>
        <a:defRPr sz="4600">
          <a:solidFill>
            <a:srgbClr val="E7EACB"/>
          </a:solidFill>
          <a:latin typeface="Rockwell" pitchFamily="18" charset="0"/>
        </a:defRPr>
      </a:lvl8pPr>
      <a:lvl9pPr marL="1882775" indent="-53975" algn="r" rtl="0" fontAlgn="base">
        <a:spcBef>
          <a:spcPct val="0"/>
        </a:spcBef>
        <a:spcAft>
          <a:spcPct val="0"/>
        </a:spcAft>
        <a:defRPr sz="4600">
          <a:solidFill>
            <a:srgbClr val="E7EACB"/>
          </a:solidFill>
          <a:latin typeface="Rockwell" pitchFamily="18" charset="0"/>
        </a:defRPr>
      </a:lvl9pPr>
      <a:extLst/>
    </p:titleStyle>
    <p:bodyStyle>
      <a:lvl1pPr marL="292100" indent="-292100" algn="l" rtl="0" eaLnBrk="0" fontAlgn="base" hangingPunct="0">
        <a:spcBef>
          <a:spcPct val="0"/>
        </a:spcBef>
        <a:spcAft>
          <a:spcPct val="0"/>
        </a:spcAft>
        <a:buClr>
          <a:schemeClr val="accent1"/>
        </a:buClr>
        <a:buSzPct val="70000"/>
        <a:buFont typeface="Wingdings 2" pitchFamily="18" charset="2"/>
        <a:buChar char="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28600" algn="l" rtl="0" eaLnBrk="0" fontAlgn="base" hangingPunct="0">
        <a:spcBef>
          <a:spcPts val="400"/>
        </a:spcBef>
        <a:spcAft>
          <a:spcPct val="0"/>
        </a:spcAft>
        <a:buClr>
          <a:schemeClr val="accent2"/>
        </a:buClr>
        <a:buSzPct val="9000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822325" indent="-190500" algn="l" rtl="0" eaLnBrk="0" fontAlgn="base" hangingPunct="0">
        <a:spcBef>
          <a:spcPts val="400"/>
        </a:spcBef>
        <a:spcAft>
          <a:spcPct val="0"/>
        </a:spcAft>
        <a:buClr>
          <a:srgbClr val="A8CDD7"/>
        </a:buClr>
        <a:buSzPct val="100000"/>
        <a:buFont typeface="Wingdings 2" pitchFamily="18" charset="2"/>
        <a:buChar char=""/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004888" indent="-182563" algn="l" rtl="0" eaLnBrk="0" fontAlgn="base" hangingPunct="0">
        <a:spcBef>
          <a:spcPts val="400"/>
        </a:spcBef>
        <a:spcAft>
          <a:spcPct val="0"/>
        </a:spcAft>
        <a:buClr>
          <a:srgbClr val="A8CDD7"/>
        </a:buClr>
        <a:buSzPct val="100000"/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187450" indent="-182563" algn="l" rtl="0" eaLnBrk="0" fontAlgn="base" hangingPunct="0">
        <a:spcBef>
          <a:spcPts val="400"/>
        </a:spcBef>
        <a:spcAft>
          <a:spcPct val="0"/>
        </a:spcAft>
        <a:buClr>
          <a:srgbClr val="A8CDD7"/>
        </a:buClr>
        <a:buSzPct val="100000"/>
        <a:buFont typeface="Wingdings 2" pitchFamily="18" charset="2"/>
        <a:buChar char=""/>
        <a:defRPr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4234" y="384176"/>
            <a:ext cx="8229600" cy="2209800"/>
          </a:xfrm>
        </p:spPr>
        <p:txBody>
          <a:bodyPr/>
          <a:lstStyle/>
          <a:p>
            <a:pPr indent="0" eaLnBrk="1" fontAlgn="auto" hangingPunct="1">
              <a:spcAft>
                <a:spcPts val="0"/>
              </a:spcAft>
              <a:defRPr/>
            </a:pPr>
            <a:r>
              <a:rPr lang="en-US" b="1" dirty="0" smtClean="0">
                <a:solidFill>
                  <a:schemeClr val="tx2">
                    <a:tint val="100000"/>
                    <a:shade val="90000"/>
                    <a:satMod val="250000"/>
                    <a:alpha val="100000"/>
                  </a:schemeClr>
                </a:solidFill>
              </a:rPr>
              <a:t>The verbs of life</a:t>
            </a:r>
            <a:endParaRPr lang="en-US" b="1" dirty="0">
              <a:solidFill>
                <a:schemeClr val="tx2">
                  <a:tint val="100000"/>
                  <a:shade val="90000"/>
                  <a:satMod val="250000"/>
                  <a:alpha val="100000"/>
                </a:schemeClr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33600" y="2819400"/>
            <a:ext cx="6559550" cy="1752600"/>
          </a:xfrm>
        </p:spPr>
        <p:txBody>
          <a:bodyPr/>
          <a:lstStyle/>
          <a:p>
            <a:pPr eaLnBrk="1" hangingPunct="1">
              <a:spcBef>
                <a:spcPct val="0"/>
              </a:spcBef>
            </a:pPr>
            <a:r>
              <a:rPr lang="en-US" smtClean="0"/>
              <a:t>By: Cole Banker</a:t>
            </a:r>
          </a:p>
          <a:p>
            <a:pPr eaLnBrk="1" hangingPunct="1">
              <a:spcBef>
                <a:spcPct val="0"/>
              </a:spcBef>
            </a:pPr>
            <a:r>
              <a:rPr lang="en-US" smtClean="0"/>
              <a:t>Harry Kerr</a:t>
            </a:r>
          </a:p>
        </p:txBody>
      </p:sp>
    </p:spTree>
  </p:cSld>
  <p:clrMapOvr>
    <a:masterClrMapping/>
  </p:clrMapOvr>
  <p:transition spd="med">
    <p:random/>
    <p:sndAc>
      <p:stSnd>
        <p:snd r:embed="rId2" name="bomb.wav" builtIn="1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8" presetClass="entr" presetSubtype="0" ac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2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*0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4" dur="50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5" dur="2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6" dur="25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7" dur="25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8" dur="250" fill="hold">
                                          <p:stCondLst>
                                            <p:cond delay="7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3200"/>
                            </p:stCondLst>
                            <p:childTnLst>
                              <p:par>
                                <p:cTn id="20" presetID="34" presetClass="emph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21" dur="50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22" dur="2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23" dur="25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24" dur="25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25" dur="250" fill="hold">
                                          <p:stCondLst>
                                            <p:cond delay="7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</p:spPr>
        <p:txBody>
          <a:bodyPr/>
          <a:lstStyle/>
          <a:p>
            <a:pPr marL="54864" indent="0"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tx2">
                    <a:tint val="100000"/>
                    <a:shade val="90000"/>
                    <a:satMod val="250000"/>
                    <a:alpha val="100000"/>
                  </a:schemeClr>
                </a:solidFill>
              </a:rPr>
              <a:t>HELPING VERBS</a:t>
            </a:r>
            <a:endParaRPr lang="en-US" dirty="0">
              <a:solidFill>
                <a:schemeClr val="tx2">
                  <a:tint val="100000"/>
                  <a:shade val="90000"/>
                  <a:satMod val="250000"/>
                  <a:alpha val="10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We </a:t>
            </a:r>
            <a:r>
              <a:rPr lang="en-US" b="1" smtClean="0">
                <a:solidFill>
                  <a:srgbClr val="FF0000"/>
                </a:solidFill>
              </a:rPr>
              <a:t>have</a:t>
            </a:r>
            <a:r>
              <a:rPr lang="en-US" smtClean="0"/>
              <a:t> </a:t>
            </a:r>
            <a:r>
              <a:rPr lang="en-US" b="1" smtClean="0">
                <a:solidFill>
                  <a:srgbClr val="FF0000"/>
                </a:solidFill>
              </a:rPr>
              <a:t>been </a:t>
            </a:r>
            <a:r>
              <a:rPr lang="en-US" smtClean="0"/>
              <a:t>taking</a:t>
            </a:r>
            <a:r>
              <a:rPr lang="en-US" b="1" smtClean="0">
                <a:solidFill>
                  <a:srgbClr val="FF0000"/>
                </a:solidFill>
              </a:rPr>
              <a:t> </a:t>
            </a:r>
            <a:r>
              <a:rPr lang="en-US" smtClean="0"/>
              <a:t>medication for over 20 years.</a:t>
            </a:r>
          </a:p>
          <a:p>
            <a:pPr eaLnBrk="1" hangingPunct="1"/>
            <a:r>
              <a:rPr lang="en-US" smtClean="0"/>
              <a:t>We </a:t>
            </a:r>
            <a:r>
              <a:rPr lang="en-US" b="1" smtClean="0">
                <a:solidFill>
                  <a:srgbClr val="FF0000"/>
                </a:solidFill>
              </a:rPr>
              <a:t>are </a:t>
            </a:r>
            <a:r>
              <a:rPr lang="en-US" smtClean="0"/>
              <a:t>throwing the baseball back and forth.</a:t>
            </a:r>
          </a:p>
          <a:p>
            <a:pPr eaLnBrk="1" hangingPunct="1"/>
            <a:r>
              <a:rPr lang="en-US" smtClean="0"/>
              <a:t> We</a:t>
            </a:r>
            <a:r>
              <a:rPr lang="en-US" b="1" smtClean="0">
                <a:solidFill>
                  <a:srgbClr val="FF0000"/>
                </a:solidFill>
              </a:rPr>
              <a:t> should </a:t>
            </a:r>
            <a:r>
              <a:rPr lang="en-US" smtClean="0"/>
              <a:t>throw our food across the big table.</a:t>
            </a:r>
          </a:p>
          <a:p>
            <a:pPr eaLnBrk="1" hangingPunct="1"/>
            <a:r>
              <a:rPr lang="en-US" smtClean="0"/>
              <a:t>We </a:t>
            </a:r>
            <a:r>
              <a:rPr lang="en-US" smtClean="0">
                <a:solidFill>
                  <a:srgbClr val="FF0000"/>
                </a:solidFill>
              </a:rPr>
              <a:t>shall</a:t>
            </a:r>
            <a:r>
              <a:rPr lang="en-US" smtClean="0"/>
              <a:t> assemble on the mountain.</a:t>
            </a:r>
          </a:p>
          <a:p>
            <a:pPr eaLnBrk="1" hangingPunct="1">
              <a:buFont typeface="Wingdings 2" pitchFamily="18" charset="2"/>
              <a:buNone/>
            </a:pPr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ransition spd="med">
    <p:random/>
    <p:sndAc>
      <p:stSnd>
        <p:snd r:embed="rId2" name="bomb.wav" builtIn="1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145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4555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660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65">
                                          <p:stCondLst>
                                            <p:cond delay="162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415" decel="50000">
                                          <p:stCondLst>
                                            <p:cond delay="169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5000"/>
                            </p:stCondLst>
                            <p:childTnLst>
                              <p:par>
                                <p:cTn id="22" presetID="2" presetClass="entr" presetSubtype="4" fill="hold" nodeType="after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6800"/>
                            </p:stCondLst>
                            <p:childTnLst>
                              <p:par>
                                <p:cTn id="27" presetID="5" presetClass="entr" presetSubtype="10" fill="hold" nodeType="after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8900"/>
                            </p:stCondLst>
                            <p:childTnLst>
                              <p:par>
                                <p:cTn id="31" presetID="51" presetClass="entr" presetSubtype="0" fill="hold" nodeType="afterEffect">
                                  <p:stCondLst>
                                    <p:cond delay="37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770" decel="100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4" dur="770" decel="100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3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36" dur="77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3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38" dur="77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3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14600"/>
                            </p:stCondLst>
                            <p:childTnLst>
                              <p:par>
                                <p:cTn id="41" presetID="3" presetClass="entr" presetSubtype="10" fill="hold" nodeType="afterEffect">
                                  <p:stCondLst>
                                    <p:cond delay="26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</p:spPr>
        <p:txBody>
          <a:bodyPr/>
          <a:lstStyle/>
          <a:p>
            <a:pPr marL="54864" indent="0"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tx2">
                    <a:tint val="100000"/>
                    <a:shade val="90000"/>
                    <a:satMod val="250000"/>
                    <a:alpha val="100000"/>
                  </a:schemeClr>
                </a:solidFill>
              </a:rPr>
              <a:t>Action Verbs</a:t>
            </a:r>
            <a:endParaRPr lang="en-US" dirty="0">
              <a:solidFill>
                <a:schemeClr val="tx2">
                  <a:tint val="100000"/>
                  <a:shade val="90000"/>
                  <a:satMod val="250000"/>
                  <a:alpha val="10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She </a:t>
            </a:r>
            <a:r>
              <a:rPr lang="en-US" b="1" smtClean="0">
                <a:solidFill>
                  <a:srgbClr val="FF0000"/>
                </a:solidFill>
              </a:rPr>
              <a:t>ran</a:t>
            </a:r>
            <a:r>
              <a:rPr lang="en-US" smtClean="0"/>
              <a:t> all the way down town and back.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He </a:t>
            </a:r>
            <a:r>
              <a:rPr lang="en-US" b="1" smtClean="0">
                <a:solidFill>
                  <a:srgbClr val="FF0000"/>
                </a:solidFill>
              </a:rPr>
              <a:t>ate</a:t>
            </a:r>
            <a:r>
              <a:rPr lang="en-US" smtClean="0"/>
              <a:t> all the ice cream in the box.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Cole </a:t>
            </a:r>
            <a:r>
              <a:rPr lang="en-US" b="1" smtClean="0">
                <a:solidFill>
                  <a:srgbClr val="FF0000"/>
                </a:solidFill>
              </a:rPr>
              <a:t>wrote</a:t>
            </a:r>
            <a:r>
              <a:rPr lang="en-US" smtClean="0"/>
              <a:t> a one page essay on how to </a:t>
            </a:r>
            <a:r>
              <a:rPr lang="en-US" b="1" smtClean="0">
                <a:solidFill>
                  <a:srgbClr val="FF0000"/>
                </a:solidFill>
              </a:rPr>
              <a:t>torture</a:t>
            </a:r>
            <a:r>
              <a:rPr lang="en-US" smtClean="0"/>
              <a:t> people.</a:t>
            </a:r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ransition spd="med">
    <p:random/>
    <p:sndAc>
      <p:stSnd>
        <p:snd r:embed="rId2" name="bomb.wav" builtIn="1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2" presetID="8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4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3000"/>
                            </p:stCondLst>
                            <p:childTnLst>
                              <p:par>
                                <p:cTn id="16" presetID="4" presetClass="entr" presetSubtype="16" fill="hold" grpId="0" nodeType="after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4100"/>
                            </p:stCondLst>
                            <p:childTnLst>
                              <p:par>
                                <p:cTn id="20" presetID="3" presetClass="entr" presetSubtype="10" fill="hold" grpId="0" nodeType="after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</p:spPr>
        <p:txBody>
          <a:bodyPr/>
          <a:lstStyle/>
          <a:p>
            <a:pPr marL="54864" indent="0"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tx2">
                    <a:tint val="100000"/>
                    <a:shade val="90000"/>
                    <a:satMod val="250000"/>
                    <a:alpha val="100000"/>
                  </a:schemeClr>
                </a:solidFill>
              </a:rPr>
              <a:t>Linking Verbs</a:t>
            </a:r>
            <a:endParaRPr lang="en-US" dirty="0">
              <a:solidFill>
                <a:schemeClr val="tx2">
                  <a:tint val="100000"/>
                  <a:shade val="90000"/>
                  <a:satMod val="250000"/>
                  <a:alpha val="10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The dog </a:t>
            </a:r>
            <a:r>
              <a:rPr lang="en-US" b="1" smtClean="0">
                <a:solidFill>
                  <a:srgbClr val="FF0000"/>
                </a:solidFill>
              </a:rPr>
              <a:t>was </a:t>
            </a:r>
            <a:r>
              <a:rPr lang="en-US" smtClean="0"/>
              <a:t>very good.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Kyle </a:t>
            </a:r>
            <a:r>
              <a:rPr lang="en-US" b="1" smtClean="0">
                <a:solidFill>
                  <a:srgbClr val="FF0000"/>
                </a:solidFill>
              </a:rPr>
              <a:t>is</a:t>
            </a:r>
            <a:r>
              <a:rPr lang="en-US" smtClean="0"/>
              <a:t> in his back yard.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Cole’s play </a:t>
            </a:r>
            <a:r>
              <a:rPr lang="en-US" b="1" smtClean="0">
                <a:solidFill>
                  <a:srgbClr val="FF0000"/>
                </a:solidFill>
              </a:rPr>
              <a:t>is</a:t>
            </a:r>
            <a:r>
              <a:rPr lang="en-US" smtClean="0"/>
              <a:t> tonight.</a:t>
            </a:r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ransition spd="med">
    <p:random/>
    <p:sndAc>
      <p:stSnd>
        <p:snd r:embed="rId2" name="bomb.wav" builtIn="1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50"/>
                            </p:stCondLst>
                            <p:childTnLst>
                              <p:par>
                                <p:cTn id="13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70" decel="100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6" dur="770" decel="100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8" dur="77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0" dur="77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50"/>
                            </p:stCondLst>
                            <p:childTnLst>
                              <p:par>
                                <p:cTn id="23" presetID="51" presetClass="entr" presetSubtype="0" fill="hold" grpId="0" nodeType="afterEffect">
                                  <p:stCondLst>
                                    <p:cond delay="6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770" decel="100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6" dur="770" decel="100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2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28" dur="77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30" dur="77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3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5700"/>
                            </p:stCondLst>
                            <p:childTnLst>
                              <p:par>
                                <p:cTn id="33" presetID="51" presetClass="entr" presetSubtype="0" fill="hold" grpId="0" nodeType="after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70" decel="100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36" dur="770" decel="100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3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38" dur="77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3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40" dur="77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4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</p:spPr>
        <p:txBody>
          <a:bodyPr/>
          <a:lstStyle/>
          <a:p>
            <a:pPr marL="54864" indent="0"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tx2">
                    <a:tint val="100000"/>
                    <a:shade val="90000"/>
                    <a:satMod val="250000"/>
                    <a:alpha val="100000"/>
                  </a:schemeClr>
                </a:solidFill>
              </a:rPr>
              <a:t>Tenses</a:t>
            </a:r>
            <a:endParaRPr lang="en-US" dirty="0">
              <a:solidFill>
                <a:schemeClr val="tx2">
                  <a:tint val="100000"/>
                  <a:shade val="90000"/>
                  <a:satMod val="250000"/>
                  <a:alpha val="100000"/>
                </a:schemeClr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46238"/>
          <a:ext cx="8229600" cy="11128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Past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Present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Future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He Swam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He swims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He will</a:t>
                      </a:r>
                      <a:r>
                        <a:rPr lang="en-US" baseline="0" dirty="0" smtClean="0"/>
                        <a:t> swim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She walked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She walks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She will</a:t>
                      </a:r>
                      <a:r>
                        <a:rPr lang="en-US" baseline="0" dirty="0" smtClean="0"/>
                        <a:t> walk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 spd="med">
    <p:random/>
    <p:sndAc>
      <p:stSnd>
        <p:snd r:embed="rId2" name="bomb.wav" builtIn="1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</p:spPr>
        <p:txBody>
          <a:bodyPr>
            <a:normAutofit fontScale="90000"/>
          </a:bodyPr>
          <a:lstStyle/>
          <a:p>
            <a:pPr marL="54864" indent="0" eaLnBrk="1" fontAlgn="auto" hangingPunct="1">
              <a:spcAft>
                <a:spcPts val="0"/>
              </a:spcAft>
              <a:defRPr/>
            </a:pPr>
            <a:r>
              <a:rPr lang="en-US" dirty="0" smtClean="0">
                <a:solidFill>
                  <a:schemeClr val="tx2">
                    <a:tint val="100000"/>
                    <a:shade val="90000"/>
                    <a:satMod val="250000"/>
                    <a:alpha val="100000"/>
                  </a:schemeClr>
                </a:solidFill>
              </a:rPr>
              <a:t>Thanks for Watching our Show</a:t>
            </a:r>
            <a:endParaRPr lang="en-US" dirty="0">
              <a:solidFill>
                <a:schemeClr val="tx2">
                  <a:tint val="100000"/>
                  <a:shade val="90000"/>
                  <a:satMod val="250000"/>
                  <a:alpha val="10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BY: Cole Banker and Harry Kerr</a:t>
            </a:r>
          </a:p>
          <a:p>
            <a:pPr eaLnBrk="1" hangingPunct="1"/>
            <a:r>
              <a:rPr lang="en-US" smtClean="0"/>
              <a:t>This has been a large fat man power point</a:t>
            </a:r>
          </a:p>
        </p:txBody>
      </p:sp>
      <p:pic>
        <p:nvPicPr>
          <p:cNvPr id="18436" name="Picture 4" descr="MPj04307920000[1]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28600" y="228600"/>
            <a:ext cx="8686800" cy="6402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 spd="med">
    <p:random/>
    <p:sndAc>
      <p:stSnd>
        <p:snd r:embed="rId2" name="bomb.wav" builtIn="1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8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0"/>
                            </p:stCondLst>
                            <p:childTnLst>
                              <p:par>
                                <p:cTn id="10" presetID="28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0"/>
                            </p:stCondLst>
                            <p:childTnLst>
                              <p:par>
                                <p:cTn id="15" presetID="28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0"/>
                            </p:stCondLst>
                            <p:childTnLst>
                              <p:par>
                                <p:cTn id="20" presetID="21" presetClass="entr" presetSubtype="4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22" dur="2000"/>
                                        <p:tgtEl>
                                          <p:spTgt spid="184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allAtOnce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oundry">
  <a:themeElements>
    <a:clrScheme name="Foundry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Foundry">
      <a:maj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標楷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oundry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80000"/>
              </a:schemeClr>
            </a:gs>
            <a:gs pos="62000">
              <a:schemeClr val="phClr">
                <a:tint val="30000"/>
                <a:satMod val="180000"/>
              </a:schemeClr>
            </a:gs>
            <a:gs pos="100000">
              <a:schemeClr val="phClr">
                <a:tint val="22000"/>
                <a:satMod val="18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58000"/>
                <a:satMod val="150000"/>
              </a:schemeClr>
            </a:gs>
            <a:gs pos="72000">
              <a:schemeClr val="phClr">
                <a:tint val="90000"/>
                <a:satMod val="135000"/>
              </a:schemeClr>
            </a:gs>
            <a:gs pos="100000">
              <a:schemeClr val="phClr">
                <a:tint val="8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80000"/>
            </a:schemeClr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000000"/>
            </a:lightRig>
          </a:scene3d>
          <a:sp3d prstMaterial="matte">
            <a:bevelT w="63500" h="635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5000"/>
                <a:satMod val="400000"/>
              </a:schemeClr>
            </a:gs>
            <a:gs pos="20000">
              <a:schemeClr val="phClr">
                <a:tint val="80000"/>
                <a:satMod val="355000"/>
              </a:schemeClr>
            </a:gs>
            <a:gs pos="100000">
              <a:schemeClr val="phClr">
                <a:tint val="95000"/>
                <a:shade val="55000"/>
                <a:satMod val="355000"/>
              </a:schemeClr>
            </a:gs>
          </a:gsLst>
          <a:path path="circle">
            <a:fillToRect l="67500" t="35000" r="32500" b="65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0"/>
                <a:satMod val="120000"/>
              </a:schemeClr>
              <a:schemeClr val="phClr">
                <a:tint val="70000"/>
                <a:satMod val="250000"/>
              </a:schemeClr>
            </a:duotone>
          </a:blip>
          <a:tile tx="0" ty="0" sx="50000" sy="50000" flip="none" algn="t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Foundry</Template>
  <TotalTime>83</TotalTime>
  <Words>113</Words>
  <Application>Microsoft Office PowerPoint</Application>
  <PresentationFormat>On-screen Show (4:3)</PresentationFormat>
  <Paragraphs>67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Design Template</vt:lpstr>
      </vt:variant>
      <vt:variant>
        <vt:i4>9</vt:i4>
      </vt:variant>
      <vt:variant>
        <vt:lpstr>Slide Titles</vt:lpstr>
      </vt:variant>
      <vt:variant>
        <vt:i4>6</vt:i4>
      </vt:variant>
    </vt:vector>
  </HeadingPairs>
  <TitlesOfParts>
    <vt:vector size="19" baseType="lpstr">
      <vt:lpstr>Arial</vt:lpstr>
      <vt:lpstr>Rockwell</vt:lpstr>
      <vt:lpstr>Wingdings 2</vt:lpstr>
      <vt:lpstr>Calibri</vt:lpstr>
      <vt:lpstr>Foundry</vt:lpstr>
      <vt:lpstr>Foundry</vt:lpstr>
      <vt:lpstr>Foundry</vt:lpstr>
      <vt:lpstr>Foundry</vt:lpstr>
      <vt:lpstr>Foundry</vt:lpstr>
      <vt:lpstr>Foundry</vt:lpstr>
      <vt:lpstr>Foundry</vt:lpstr>
      <vt:lpstr>Foundry</vt:lpstr>
      <vt:lpstr>Foundry</vt:lpstr>
      <vt:lpstr>Slide 1</vt:lpstr>
      <vt:lpstr>Slide 2</vt:lpstr>
      <vt:lpstr>Slide 3</vt:lpstr>
      <vt:lpstr>Slide 4</vt:lpstr>
      <vt:lpstr>Slide 5</vt:lpstr>
      <vt:lpstr>Slide 6</vt:lpstr>
    </vt:vector>
  </TitlesOfParts>
  <Company>Greater Atlanta Christian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verbs of life</dc:title>
  <dc:creator>HSMLAB</dc:creator>
  <cp:lastModifiedBy>Sam Harte</cp:lastModifiedBy>
  <cp:revision>12</cp:revision>
  <dcterms:created xsi:type="dcterms:W3CDTF">2009-03-11T18:29:19Z</dcterms:created>
  <dcterms:modified xsi:type="dcterms:W3CDTF">2009-03-16T18:54:12Z</dcterms:modified>
</cp:coreProperties>
</file>